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13"/>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55"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508" r:id="rId327"/>
    <p:sldId id="622" r:id="rId328"/>
    <p:sldId id="1194" r:id="rId329"/>
    <p:sldId id="989" r:id="rId330"/>
    <p:sldId id="1228" r:id="rId331"/>
    <p:sldId id="987" r:id="rId332"/>
    <p:sldId id="623" r:id="rId333"/>
    <p:sldId id="1035"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673" r:id="rId428"/>
    <p:sldId id="674" r:id="rId429"/>
    <p:sldId id="1358" r:id="rId430"/>
    <p:sldId id="360" r:id="rId431"/>
    <p:sldId id="801" r:id="rId432"/>
    <p:sldId id="1262" r:id="rId433"/>
    <p:sldId id="362" r:id="rId434"/>
    <p:sldId id="1148" r:id="rId435"/>
    <p:sldId id="1149" r:id="rId436"/>
    <p:sldId id="1288" r:id="rId437"/>
    <p:sldId id="851" r:id="rId438"/>
    <p:sldId id="331" r:id="rId439"/>
    <p:sldId id="1205" r:id="rId440"/>
    <p:sldId id="914" r:id="rId441"/>
    <p:sldId id="852" r:id="rId442"/>
    <p:sldId id="1245" r:id="rId443"/>
    <p:sldId id="1156" r:id="rId444"/>
    <p:sldId id="1244" r:id="rId445"/>
    <p:sldId id="1285" r:id="rId446"/>
    <p:sldId id="1159" r:id="rId447"/>
    <p:sldId id="686" r:id="rId448"/>
    <p:sldId id="1207" r:id="rId449"/>
    <p:sldId id="1356" r:id="rId450"/>
    <p:sldId id="1357" r:id="rId451"/>
    <p:sldId id="302" r:id="rId452"/>
    <p:sldId id="1130" r:id="rId453"/>
    <p:sldId id="1203" r:id="rId454"/>
    <p:sldId id="1263" r:id="rId455"/>
    <p:sldId id="1265" r:id="rId456"/>
    <p:sldId id="305" r:id="rId457"/>
    <p:sldId id="1266" r:id="rId458"/>
    <p:sldId id="306" r:id="rId459"/>
    <p:sldId id="308" r:id="rId460"/>
    <p:sldId id="1131" r:id="rId461"/>
    <p:sldId id="1267" r:id="rId462"/>
    <p:sldId id="1132" r:id="rId463"/>
    <p:sldId id="1268" r:id="rId464"/>
    <p:sldId id="1133" r:id="rId465"/>
    <p:sldId id="313" r:id="rId466"/>
    <p:sldId id="1204" r:id="rId467"/>
    <p:sldId id="1134" r:id="rId468"/>
    <p:sldId id="1242" r:id="rId469"/>
    <p:sldId id="1289" r:id="rId470"/>
    <p:sldId id="1135" r:id="rId471"/>
    <p:sldId id="1136" r:id="rId472"/>
    <p:sldId id="1209" r:id="rId473"/>
    <p:sldId id="1269" r:id="rId474"/>
    <p:sldId id="1137" r:id="rId475"/>
    <p:sldId id="1270" r:id="rId476"/>
    <p:sldId id="1138" r:id="rId477"/>
    <p:sldId id="1139" r:id="rId478"/>
    <p:sldId id="1140" r:id="rId479"/>
    <p:sldId id="1078" r:id="rId480"/>
    <p:sldId id="1141" r:id="rId481"/>
    <p:sldId id="1142" r:id="rId482"/>
    <p:sldId id="1143" r:id="rId483"/>
    <p:sldId id="1154" r:id="rId484"/>
    <p:sldId id="1144" r:id="rId485"/>
    <p:sldId id="1155" r:id="rId486"/>
    <p:sldId id="1145" r:id="rId487"/>
    <p:sldId id="1146" r:id="rId488"/>
    <p:sldId id="1147" r:id="rId489"/>
    <p:sldId id="1061" r:id="rId490"/>
    <p:sldId id="1062" r:id="rId491"/>
    <p:sldId id="1063" r:id="rId492"/>
    <p:sldId id="1253" r:id="rId493"/>
    <p:sldId id="1254" r:id="rId494"/>
    <p:sldId id="1255" r:id="rId495"/>
    <p:sldId id="1256" r:id="rId496"/>
    <p:sldId id="1257" r:id="rId497"/>
    <p:sldId id="1258" r:id="rId498"/>
    <p:sldId id="1259" r:id="rId499"/>
    <p:sldId id="1260" r:id="rId500"/>
    <p:sldId id="1261" r:id="rId501"/>
    <p:sldId id="1170" r:id="rId502"/>
    <p:sldId id="1064" r:id="rId503"/>
    <p:sldId id="1065" r:id="rId504"/>
    <p:sldId id="342" r:id="rId505"/>
    <p:sldId id="1067" r:id="rId506"/>
    <p:sldId id="1343" r:id="rId507"/>
    <p:sldId id="1068" r:id="rId508"/>
    <p:sldId id="727" r:id="rId509"/>
    <p:sldId id="728" r:id="rId510"/>
    <p:sldId id="781" r:id="rId511"/>
    <p:sldId id="1007" r:id="rId512"/>
    <p:sldId id="730" r:id="rId513"/>
    <p:sldId id="1264" r:id="rId514"/>
    <p:sldId id="1157" r:id="rId515"/>
    <p:sldId id="1158" r:id="rId516"/>
    <p:sldId id="775" r:id="rId517"/>
    <p:sldId id="354" r:id="rId518"/>
    <p:sldId id="735" r:id="rId519"/>
    <p:sldId id="738" r:id="rId520"/>
    <p:sldId id="774" r:id="rId521"/>
    <p:sldId id="737" r:id="rId522"/>
    <p:sldId id="740" r:id="rId523"/>
    <p:sldId id="968" r:id="rId524"/>
    <p:sldId id="969" r:id="rId525"/>
    <p:sldId id="1045" r:id="rId526"/>
    <p:sldId id="986" r:id="rId527"/>
    <p:sldId id="427" r:id="rId528"/>
    <p:sldId id="688" r:id="rId529"/>
    <p:sldId id="689" r:id="rId530"/>
    <p:sldId id="731" r:id="rId531"/>
    <p:sldId id="732" r:id="rId532"/>
    <p:sldId id="758" r:id="rId533"/>
    <p:sldId id="759" r:id="rId534"/>
    <p:sldId id="916" r:id="rId535"/>
    <p:sldId id="917" r:id="rId536"/>
    <p:sldId id="840" r:id="rId537"/>
    <p:sldId id="841" r:id="rId538"/>
    <p:sldId id="939" r:id="rId539"/>
    <p:sldId id="766" r:id="rId540"/>
    <p:sldId id="767" r:id="rId541"/>
    <p:sldId id="776" r:id="rId542"/>
    <p:sldId id="752" r:id="rId543"/>
    <p:sldId id="753" r:id="rId544"/>
    <p:sldId id="764" r:id="rId545"/>
    <p:sldId id="765" r:id="rId546"/>
    <p:sldId id="874" r:id="rId547"/>
    <p:sldId id="946" r:id="rId548"/>
    <p:sldId id="777" r:id="rId549"/>
    <p:sldId id="762" r:id="rId550"/>
    <p:sldId id="763" r:id="rId551"/>
    <p:sldId id="769" r:id="rId552"/>
    <p:sldId id="770" r:id="rId553"/>
    <p:sldId id="873" r:id="rId554"/>
    <p:sldId id="875" r:id="rId555"/>
    <p:sldId id="1069" r:id="rId556"/>
    <p:sldId id="943" r:id="rId557"/>
    <p:sldId id="755" r:id="rId558"/>
    <p:sldId id="754" r:id="rId559"/>
    <p:sldId id="670" r:id="rId560"/>
    <p:sldId id="1347" r:id="rId561"/>
    <p:sldId id="952" r:id="rId562"/>
    <p:sldId id="768" r:id="rId563"/>
    <p:sldId id="1348" r:id="rId564"/>
    <p:sldId id="1349" r:id="rId565"/>
    <p:sldId id="1350" r:id="rId566"/>
    <p:sldId id="761" r:id="rId567"/>
    <p:sldId id="861" r:id="rId568"/>
    <p:sldId id="862" r:id="rId569"/>
    <p:sldId id="756" r:id="rId570"/>
    <p:sldId id="771" r:id="rId571"/>
    <p:sldId id="876" r:id="rId572"/>
    <p:sldId id="778" r:id="rId573"/>
    <p:sldId id="779" r:id="rId574"/>
    <p:sldId id="834" r:id="rId575"/>
    <p:sldId id="780" r:id="rId576"/>
    <p:sldId id="833" r:id="rId577"/>
    <p:sldId id="783" r:id="rId578"/>
    <p:sldId id="880" r:id="rId579"/>
    <p:sldId id="881" r:id="rId580"/>
    <p:sldId id="879" r:id="rId581"/>
    <p:sldId id="866" r:id="rId582"/>
    <p:sldId id="878" r:id="rId583"/>
    <p:sldId id="867" r:id="rId584"/>
    <p:sldId id="868" r:id="rId585"/>
    <p:sldId id="870" r:id="rId586"/>
    <p:sldId id="1241" r:id="rId587"/>
    <p:sldId id="869" r:id="rId588"/>
    <p:sldId id="1341" r:id="rId589"/>
    <p:sldId id="1342" r:id="rId590"/>
    <p:sldId id="1033" r:id="rId591"/>
    <p:sldId id="1021" r:id="rId592"/>
    <p:sldId id="1022" r:id="rId593"/>
    <p:sldId id="1023" r:id="rId594"/>
    <p:sldId id="1024" r:id="rId595"/>
    <p:sldId id="1025" r:id="rId596"/>
    <p:sldId id="1027" r:id="rId597"/>
    <p:sldId id="1028" r:id="rId598"/>
    <p:sldId id="1029" r:id="rId599"/>
    <p:sldId id="1030" r:id="rId600"/>
    <p:sldId id="1032" r:id="rId601"/>
    <p:sldId id="1031" r:id="rId602"/>
    <p:sldId id="885" r:id="rId603"/>
    <p:sldId id="1074" r:id="rId604"/>
    <p:sldId id="976" r:id="rId605"/>
    <p:sldId id="933" r:id="rId606"/>
    <p:sldId id="954" r:id="rId607"/>
    <p:sldId id="788" r:id="rId608"/>
    <p:sldId id="988" r:id="rId609"/>
    <p:sldId id="1026" r:id="rId610"/>
    <p:sldId id="1106" r:id="rId611"/>
    <p:sldId id="858" r:id="rId6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3"/>
    <a:srgbClr val="FEFAE8"/>
    <a:srgbClr val="FEF9E2"/>
    <a:srgbClr val="FFFFFF"/>
    <a:srgbClr val="FCF2E0"/>
    <a:srgbClr val="FDF7ED"/>
    <a:srgbClr val="F1FCEE"/>
    <a:srgbClr val="D8F6CE"/>
    <a:srgbClr val="FCFAFA"/>
    <a:srgbClr val="F8F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05-12-2020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12/5/2020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12/5/2020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3312368" cy="2942472"/>
          </a:xfrm>
          <a:prstGeom prst="rect">
            <a:avLst/>
          </a:prstGeom>
          <a:noFill/>
        </p:spPr>
        <p:txBody>
          <a:bodyPr wrap="square">
            <a:spAutoFit/>
          </a:bodyPr>
          <a:lstStyle/>
          <a:p>
            <a:r>
              <a:rPr lang="en-IN" sz="1800" dirty="0">
                <a:solidFill>
                  <a:srgbClr val="FF0000"/>
                </a:solidFill>
                <a:latin typeface="Liberation Mono"/>
              </a:rPr>
              <a:t>e.g.</a:t>
            </a:r>
          </a:p>
          <a:p>
            <a:endParaRPr lang="en-IN" sz="800" i="1" dirty="0">
              <a:solidFill>
                <a:srgbClr val="FF0000"/>
              </a:solidFill>
              <a:latin typeface="Liberation Mono"/>
            </a:endParaRP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 </a:t>
            </a:r>
            <a:r>
              <a:rPr lang="en-IN" dirty="0">
                <a:solidFill>
                  <a:srgbClr val="A67F59"/>
                </a:solidFill>
                <a:latin typeface="Liberation Mono"/>
              </a:rPr>
              <a:t>IS</a:t>
            </a:r>
            <a:r>
              <a:rPr lang="en-US" b="0" i="0" dirty="0">
                <a:solidFill>
                  <a:srgbClr val="999999"/>
                </a:solidFill>
                <a:effectLst/>
                <a:latin typeface="Liberation Mono"/>
              </a:rPr>
              <a:t> [</a:t>
            </a:r>
            <a:r>
              <a:rPr lang="en-US" b="0" i="0" dirty="0">
                <a:solidFill>
                  <a:srgbClr val="A67F59"/>
                </a:solidFill>
                <a:effectLst/>
                <a:latin typeface="Liberation Mono"/>
              </a:rPr>
              <a:t>NOT</a:t>
            </a:r>
            <a:r>
              <a:rPr lang="en-US" b="0" i="0" dirty="0">
                <a:solidFill>
                  <a:srgbClr val="999999"/>
                </a:solidFill>
                <a:effectLst/>
                <a:latin typeface="Liberation Mono"/>
              </a:rPr>
              <a:t>]</a:t>
            </a:r>
            <a:r>
              <a:rPr lang="en-IN" i="1" dirty="0">
                <a:solidFill>
                  <a:srgbClr val="000000"/>
                </a:solidFill>
                <a:latin typeface="Liberation Mono"/>
              </a:rPr>
              <a:t> </a:t>
            </a:r>
            <a:r>
              <a:rPr lang="en-IN" i="1" dirty="0">
                <a:solidFill>
                  <a:srgbClr val="990055"/>
                </a:solidFill>
                <a:latin typeface="Liberation Mono"/>
              </a:rPr>
              <a:t>NULL</a:t>
            </a:r>
          </a:p>
          <a:p>
            <a:pPr marL="285750" indent="-285750">
              <a:lnSpc>
                <a:spcPct val="150000"/>
              </a:lnSpc>
              <a:buFont typeface="Arial" panose="020B0604020202020204" pitchFamily="34" charset="0"/>
              <a:buChar char="•"/>
            </a:pPr>
            <a:r>
              <a:rPr lang="en-IN" i="1" dirty="0">
                <a:solidFill>
                  <a:srgbClr val="000000"/>
                </a:solidFill>
                <a:latin typeface="Liberation Mono"/>
              </a:rPr>
              <a:t>operand</a:t>
            </a:r>
            <a:r>
              <a:rPr lang="en-IN" i="1" dirty="0">
                <a:solidFill>
                  <a:srgbClr val="990055"/>
                </a:solidFill>
                <a:latin typeface="Liberation Mono"/>
              </a:rPr>
              <a:t> </a:t>
            </a:r>
            <a:r>
              <a:rPr lang="en-US" b="0" i="0" dirty="0">
                <a:solidFill>
                  <a:srgbClr val="999999"/>
                </a:solidFill>
                <a:effectLst/>
                <a:latin typeface="Liberation Mono"/>
              </a:rPr>
              <a:t>[</a:t>
            </a:r>
            <a:r>
              <a:rPr lang="en-US" b="0" i="0" dirty="0">
                <a:solidFill>
                  <a:srgbClr val="A67F59"/>
                </a:solidFill>
                <a:effectLst/>
                <a:latin typeface="Liberation Mono"/>
              </a:rPr>
              <a:t>NOT</a:t>
            </a:r>
            <a:r>
              <a:rPr lang="en-US" b="0" i="0" dirty="0">
                <a:solidFill>
                  <a:srgbClr val="999999"/>
                </a:solidFill>
                <a:effectLst/>
                <a:latin typeface="Liberation Mono"/>
              </a:rPr>
              <a:t>] </a:t>
            </a:r>
            <a:r>
              <a:rPr lang="en-US" dirty="0">
                <a:solidFill>
                  <a:srgbClr val="0077AA"/>
                </a:solidFill>
                <a:latin typeface="Liberation Mono"/>
              </a:rPr>
              <a:t>LIKE </a:t>
            </a:r>
            <a:r>
              <a:rPr lang="en-US" dirty="0">
                <a:solidFill>
                  <a:srgbClr val="669900"/>
                </a:solidFill>
                <a:latin typeface="Liberation Mono"/>
              </a:rPr>
              <a:t>'pattern'</a:t>
            </a:r>
            <a:endParaRPr lang="en-IN" dirty="0">
              <a:solidFill>
                <a:srgbClr val="669900"/>
              </a:solidFill>
              <a:latin typeface="Liberation Mono"/>
            </a:endParaRPr>
          </a:p>
          <a:p>
            <a:pPr marL="285750" indent="-285750">
              <a:lnSpc>
                <a:spcPct val="150000"/>
              </a:lnSpc>
              <a:buFont typeface="Arial" panose="020B0604020202020204" pitchFamily="34" charset="0"/>
              <a:buChar char="•"/>
            </a:pPr>
            <a:r>
              <a:rPr lang="en-IN" sz="1800" b="0" i="1" dirty="0">
                <a:solidFill>
                  <a:srgbClr val="000000"/>
                </a:solidFill>
                <a:effectLst/>
                <a:latin typeface="Liberation Mono"/>
              </a:rPr>
              <a:t>expr</a:t>
            </a:r>
            <a:r>
              <a:rPr lang="en-IN" sz="1800" b="0" i="0" dirty="0">
                <a:solidFill>
                  <a:srgbClr val="000000"/>
                </a:solidFill>
                <a:effectLst/>
                <a:latin typeface="Liberation Mono"/>
              </a:rPr>
              <a:t> </a:t>
            </a:r>
            <a:r>
              <a:rPr lang="en-IN" sz="1800" dirty="0">
                <a:solidFill>
                  <a:srgbClr val="A67F59"/>
                </a:solidFill>
                <a:latin typeface="Liberation Mono"/>
              </a:rPr>
              <a:t>AND</a:t>
            </a:r>
            <a:r>
              <a:rPr lang="en-IN" sz="1800" b="0" i="0" dirty="0">
                <a:solidFill>
                  <a:srgbClr val="000000"/>
                </a:solidFill>
                <a:effectLst/>
                <a:latin typeface="Liberation Mono"/>
              </a:rPr>
              <a:t> </a:t>
            </a:r>
            <a:r>
              <a:rPr lang="en-IN" sz="1800" b="0" i="1" dirty="0">
                <a:solidFill>
                  <a:srgbClr val="000000"/>
                </a:solidFill>
                <a:effectLst/>
                <a:latin typeface="Liberation Mono"/>
              </a:rPr>
              <a:t>expr</a:t>
            </a:r>
          </a:p>
          <a:p>
            <a:pPr marL="285750" indent="-285750">
              <a:lnSpc>
                <a:spcPct val="150000"/>
              </a:lnSpc>
              <a:buFont typeface="Arial" panose="020B0604020202020204" pitchFamily="34" charset="0"/>
              <a:buChar char="•"/>
            </a:pPr>
            <a:r>
              <a:rPr lang="en-IN" i="1" dirty="0">
                <a:solidFill>
                  <a:srgbClr val="000000"/>
                </a:solidFill>
                <a:latin typeface="Liberation Mono"/>
              </a:rPr>
              <a:t>Operand := 1001</a:t>
            </a:r>
            <a:endParaRPr lang="en-IN" sz="1800" i="1" dirty="0">
              <a:solidFill>
                <a:srgbClr val="000000"/>
              </a:solidFill>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76589"/>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modifier</a:t>
            </a:r>
            <a:r>
              <a:rPr lang="en-IN" dirty="0">
                <a:latin typeface="Palatino Linotype" panose="02040502050505030304" pitchFamily="18" charset="0"/>
              </a:rPr>
              <a:t>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 </a:t>
            </a:r>
            <a:r>
              <a:rPr lang="en-IN" dirty="0">
                <a:latin typeface="Palatino Linotype" panose="02040502050505030304" pitchFamily="18" charset="0"/>
              </a:rPr>
              <a:t>(</a:t>
            </a:r>
            <a:r>
              <a:rPr lang="en-IN" b="1" dirty="0">
                <a:latin typeface="Palatino Linotype" panose="02040502050505030304" pitchFamily="18" charset="0"/>
              </a:rPr>
              <a:t>modifier</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a:t>
            </a:r>
            <a:r>
              <a:rPr lang="en-IN" b="1" dirty="0">
                <a:latin typeface="Palatino Linotype" panose="02040502050505030304" pitchFamily="18" charset="0"/>
              </a:rPr>
              <a:t>modifier</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4100994"/>
          </a:xfrm>
          <a:prstGeom prst="rect">
            <a:avLst/>
          </a:prstGeom>
        </p:spPr>
        <p:txBody>
          <a:bodyPr wrap="square">
            <a:spAutoFit/>
          </a:bodyPr>
          <a:lstStyle/>
          <a:p>
            <a:r>
              <a:rPr lang="en-IN" sz="2200" dirty="0">
                <a:solidFill>
                  <a:schemeClr val="accent6">
                    <a:lumMod val="50000"/>
                  </a:schemeClr>
                </a:solidFill>
                <a:latin typeface="Liberation Mono"/>
                <a:cs typeface="Arial" panose="020B0604020202020204" pitchFamily="34" charset="0"/>
              </a:rPr>
              <a:t>                              </a:t>
            </a:r>
            <a:r>
              <a:rPr lang="en-IN" sz="2200" b="1" dirty="0">
                <a:solidFill>
                  <a:schemeClr val="accent4">
                    <a:lumMod val="50000"/>
                  </a:schemeClr>
                </a:solidFill>
                <a:latin typeface="Liberation Mono"/>
                <a:cs typeface="Arial" panose="020B0604020202020204" pitchFamily="34" charset="0"/>
              </a:rPr>
              <a:t>modifiers</a:t>
            </a:r>
            <a:endParaRPr lang="en-US" sz="2200" b="1" dirty="0">
              <a:solidFill>
                <a:schemeClr val="accent4">
                  <a:lumMod val="50000"/>
                </a:schemeClr>
              </a:solidFill>
              <a:latin typeface="Liberation Mono"/>
              <a:cs typeface="Arial" panose="020B0604020202020204" pitchFamily="34" charset="0"/>
            </a:endParaRPr>
          </a:p>
          <a:p>
            <a:r>
              <a:rPr lang="en-US" sz="2200" dirty="0">
                <a:solidFill>
                  <a:srgbClr val="0077AA"/>
                </a:solidFill>
                <a:latin typeface="Liberation Mono"/>
                <a:cs typeface="Arial" panose="020B0604020202020204" pitchFamily="34" charset="0"/>
              </a:rPr>
              <a:t>SELECT</a:t>
            </a:r>
            <a:r>
              <a:rPr lang="en-US" sz="2200" dirty="0">
                <a:solidFill>
                  <a:schemeClr val="tx1">
                    <a:lumMod val="95000"/>
                    <a:lumOff val="5000"/>
                  </a:schemeClr>
                </a:solidFill>
                <a:latin typeface="Liberation Mono"/>
                <a:cs typeface="Arial" panose="020B0604020202020204" pitchFamily="34" charset="0"/>
              </a:rPr>
              <a:t> [</a:t>
            </a:r>
            <a:r>
              <a:rPr lang="en-US" sz="22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200" dirty="0">
                <a:solidFill>
                  <a:schemeClr val="tx1">
                    <a:lumMod val="95000"/>
                    <a:lumOff val="5000"/>
                  </a:schemeClr>
                </a:solidFill>
                <a:latin typeface="Liberation Mono"/>
                <a:cs typeface="Arial" panose="020B0604020202020204" pitchFamily="34" charset="0"/>
              </a:rPr>
              <a:t>] * /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 [ [as] alias_name],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 [ [as] alias_name], expressions [ [as] alias_name], . . . </a:t>
            </a:r>
            <a:r>
              <a:rPr lang="en-US" sz="2200" dirty="0">
                <a:solidFill>
                  <a:srgbClr val="0077AA"/>
                </a:solidFill>
                <a:latin typeface="Liberation Mono"/>
                <a:cs typeface="Arial" panose="020B0604020202020204" pitchFamily="34" charset="0"/>
              </a:rPr>
              <a:t>FROM</a:t>
            </a:r>
            <a:r>
              <a:rPr lang="en-US" sz="2200" dirty="0">
                <a:solidFill>
                  <a:schemeClr val="tx1">
                    <a:lumMod val="95000"/>
                    <a:lumOff val="5000"/>
                  </a:schemeClr>
                </a:solidFill>
                <a:latin typeface="Liberation Mono"/>
                <a:cs typeface="Arial" panose="020B0604020202020204" pitchFamily="34" charset="0"/>
              </a:rPr>
              <a:t>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&gt; [as] alias_name],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WHERE</a:t>
            </a:r>
            <a:r>
              <a:rPr lang="en-US" sz="22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GROUP</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HAVING</a:t>
            </a:r>
            <a:r>
              <a:rPr lang="en-US" sz="22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ORDER</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LIMIT</a:t>
            </a:r>
            <a:r>
              <a:rPr lang="en-US" sz="22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200" b="0" dirty="0">
                <a:solidFill>
                  <a:srgbClr val="000000"/>
                </a:solidFill>
                <a:effectLst/>
                <a:latin typeface="Liberation Mono"/>
              </a:rPr>
              <a:t> [ </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OUTFILE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DUMPFILE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b="0" i="0" dirty="0">
                <a:solidFill>
                  <a:srgbClr val="000000"/>
                </a:solidFill>
                <a:effectLst/>
                <a:latin typeface="Liberation Mono"/>
              </a:rPr>
              <a:t> </a:t>
            </a:r>
            <a:r>
              <a:rPr lang="en-US" sz="2200" dirty="0">
                <a:solidFill>
                  <a:schemeClr val="tx1">
                    <a:lumMod val="95000"/>
                    <a:lumOff val="5000"/>
                  </a:schemeClr>
                </a:solidFill>
                <a:latin typeface="Liberation Mono"/>
                <a:cs typeface="Arial" panose="020B0604020202020204" pitchFamily="34" charset="0"/>
              </a:rPr>
              <a:t>[,</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dirty="0">
                <a:solidFill>
                  <a:schemeClr val="tx1">
                    <a:lumMod val="95000"/>
                    <a:lumOff val="5000"/>
                  </a:schemeClr>
                </a:solidFill>
                <a:latin typeface="Liberation Mono"/>
                <a:cs typeface="Arial" panose="020B0604020202020204" pitchFamily="34" charset="0"/>
              </a:rPr>
              <a:t>], . . . </a:t>
            </a:r>
            <a:r>
              <a:rPr lang="en-US" sz="2200" b="0" i="0" dirty="0">
                <a:solidFill>
                  <a:srgbClr val="000000"/>
                </a:solidFill>
                <a:effectLst/>
                <a:latin typeface="Liberation Mono"/>
              </a:rPr>
              <a:t>}</a:t>
            </a:r>
            <a:r>
              <a:rPr lang="en-US" sz="2200" dirty="0">
                <a:solidFill>
                  <a:schemeClr val="tx1">
                    <a:lumMod val="95000"/>
                    <a:lumOff val="5000"/>
                  </a:schemeClr>
                </a:solidFill>
                <a:latin typeface="Liberation Mono"/>
                <a:cs typeface="Arial" panose="020B0604020202020204" pitchFamily="34" charset="0"/>
              </a:rPr>
              <a:t> ]</a:t>
            </a:r>
            <a:endParaRPr lang="en-IN" sz="22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639515213"/>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Select-list</a:t>
            </a:r>
            <a:r>
              <a:rPr lang="en-IN" dirty="0">
                <a:uFill>
                  <a:solidFill>
                    <a:srgbClr val="FF0000"/>
                  </a:solidFill>
                </a:uFill>
                <a:latin typeface="Arial" panose="020B0604020202020204" pitchFamily="34" charset="0"/>
                <a:cs typeface="Arial" panose="020B0604020202020204" pitchFamily="34" charset="0"/>
              </a:rPr>
              <a:t>/</a:t>
            </a:r>
            <a:r>
              <a:rPr lang="en-IN" dirty="0">
                <a:solidFill>
                  <a:srgbClr val="A40052"/>
                </a:solidFill>
                <a:uFill>
                  <a:solidFill>
                    <a:srgbClr val="FF0000"/>
                  </a:solidFill>
                </a:uFill>
                <a:latin typeface="Arial" panose="020B0604020202020204" pitchFamily="34" charset="0"/>
                <a:cs typeface="Arial" panose="020B0604020202020204" pitchFamily="34" charset="0"/>
              </a:rPr>
              <a:t>Field-List</a:t>
            </a:r>
            <a:r>
              <a:rPr lang="en-IN" dirty="0">
                <a:latin typeface="Arial" panose="020B0604020202020204" pitchFamily="34" charset="0"/>
                <a:cs typeface="Arial" panose="020B0604020202020204" pitchFamily="34" charset="0"/>
              </a:rPr>
              <a:t> (the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A40052"/>
                </a:solidFill>
                <a:uFill>
                  <a:solidFill>
                    <a:srgbClr val="FF0000"/>
                  </a:solidFill>
                </a:uFill>
                <a:latin typeface="Arial" panose="020B0604020202020204" pitchFamily="34" charset="0"/>
                <a:cs typeface="Arial" panose="020B0604020202020204" pitchFamily="34" charset="0"/>
              </a:rPr>
              <a:t>BY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086957" cy="1296144"/>
                    <a:chOff x="669977" y="1556792"/>
                    <a:chExt cx="7086957"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10700" y="2094630"/>
                      <a:ext cx="155832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186360" y="2094630"/>
                      <a:ext cx="1570574"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087081" y="1672970"/>
                  <a:ext cx="1682355"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46953" y="1672970"/>
                  <a:ext cx="1543673"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5">
                    <a:lumMod val="75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5">
                    <a:lumMod val="75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5">
                    <a:lumMod val="75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5">
                    <a:lumMod val="75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5">
                    <a:lumMod val="75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t>
            </a:r>
            <a:r>
              <a:rPr lang="en-IN">
                <a:solidFill>
                  <a:srgbClr val="92D050"/>
                </a:solidFill>
                <a:latin typeface="Liberation Mono"/>
              </a:rPr>
              <a:t>are not </a:t>
            </a:r>
            <a:r>
              <a:rPr lang="en-IN" dirty="0">
                <a:solidFill>
                  <a:srgbClr val="92D050"/>
                </a:solidFill>
                <a:latin typeface="Liberation Mono"/>
              </a:rPr>
              <a:t>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84076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Person-1</a:t>
              </a:r>
              <a:endParaRPr lang="en-IN" sz="2200" b="1"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Person-1</a:t>
              </a:r>
              <a:endParaRPr lang="en-IN" sz="2200" b="1"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Person-2</a:t>
              </a:r>
              <a:endParaRPr lang="en-IN" sz="2200" b="1"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Person-2</a:t>
              </a:r>
              <a:endParaRPr lang="en-IN" sz="2200" b="1"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Person-3</a:t>
              </a:r>
              <a:endParaRPr lang="en-IN" sz="2200" b="1"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Person-4</a:t>
              </a:r>
              <a:endParaRPr lang="en-IN" sz="2200" b="1"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Person-4</a:t>
              </a:r>
              <a:endParaRPr lang="en-IN" sz="2200" b="1"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Customer-1</a:t>
              </a:r>
              <a:endParaRPr lang="en-IN" sz="2200" b="1"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Order-3</a:t>
              </a:r>
              <a:endParaRPr lang="en-IN" sz="2200" b="1"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Customer-1</a:t>
              </a:r>
              <a:endParaRPr lang="en-IN" sz="2200" b="1"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Order-3</a:t>
              </a:r>
              <a:endParaRPr lang="en-IN" sz="2200" b="1"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2" name="Group 1">
            <a:extLst>
              <a:ext uri="{FF2B5EF4-FFF2-40B4-BE49-F238E27FC236}">
                <a16:creationId xmlns:a16="http://schemas.microsoft.com/office/drawing/2014/main" id="{2EF219B7-494F-48B7-AC54-740DD01F65A6}"/>
              </a:ext>
            </a:extLst>
          </p:cNvPr>
          <p:cNvGrpSpPr/>
          <p:nvPr/>
        </p:nvGrpSpPr>
        <p:grpSpPr>
          <a:xfrm>
            <a:off x="406800" y="2707200"/>
            <a:ext cx="11427086" cy="3964001"/>
            <a:chOff x="292512" y="2636912"/>
            <a:chExt cx="1142708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237296"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701792"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470244"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45" name="Rectangle 44">
              <a:extLst>
                <a:ext uri="{FF2B5EF4-FFF2-40B4-BE49-F238E27FC236}">
                  <a16:creationId xmlns:a16="http://schemas.microsoft.com/office/drawing/2014/main" id="{3D4DDB38-BE56-4AF8-A860-EC1813E865C6}"/>
                </a:ext>
              </a:extLst>
            </p:cNvPr>
            <p:cNvSpPr/>
            <p:nvPr/>
          </p:nvSpPr>
          <p:spPr>
            <a:xfrm>
              <a:off x="4470244"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470244" y="3792485"/>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470244" y="4368549"/>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470244" y="4941168"/>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470244" y="5517232"/>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470244" y="6093296"/>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526679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36129</TotalTime>
  <Words>53519</Words>
  <Application>Microsoft Office PowerPoint</Application>
  <PresentationFormat>Widescreen</PresentationFormat>
  <Paragraphs>6793</Paragraphs>
  <Slides>611</Slides>
  <Notes>31</Notes>
  <HiddenSlides>141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611</vt:i4>
      </vt:variant>
    </vt:vector>
  </HeadingPairs>
  <TitlesOfParts>
    <vt:vector size="646"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8059</cp:revision>
  <dcterms:created xsi:type="dcterms:W3CDTF">2015-10-09T06:09:34Z</dcterms:created>
  <dcterms:modified xsi:type="dcterms:W3CDTF">2020-12-05T12:00:06Z</dcterms:modified>
</cp:coreProperties>
</file>